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63" r:id="rId4"/>
    <p:sldId id="264" r:id="rId5"/>
    <p:sldId id="265" r:id="rId6"/>
    <p:sldId id="257" r:id="rId7"/>
    <p:sldId id="258" r:id="rId8"/>
    <p:sldId id="259" r:id="rId9"/>
    <p:sldId id="260" r:id="rId10"/>
    <p:sldId id="26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9E7AD7F-4868-4101-9D4B-E1921B186139}" type="datetimeFigureOut">
              <a:rPr lang="ro-RO" smtClean="0"/>
              <a:pPr/>
              <a:t>27.03.2019</a:t>
            </a:fld>
            <a:endParaRPr lang="ro-R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E6329D-1D26-45A0-84DD-0D3B3FB30021}" type="slidenum">
              <a:rPr lang="ro-RO" smtClean="0"/>
              <a:pPr/>
              <a:t>‹#›</a:t>
            </a:fld>
            <a:endParaRPr lang="ro-RO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5.wdp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7.wdp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9.wdp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11.wdp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13.wdp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15.wdp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microsoft.com/office/2007/relationships/hdphoto" Target="../media/hdphoto17.wdp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7848871" cy="2376264"/>
          </a:xfrm>
        </p:spPr>
        <p:txBody>
          <a:bodyPr>
            <a:normAutofit fontScale="90000"/>
          </a:bodyPr>
          <a:lstStyle/>
          <a:p>
            <a:pPr algn="ctr"/>
            <a:r>
              <a:rPr lang="ro-RO" sz="3200" dirty="0">
                <a:solidFill>
                  <a:srgbClr val="FF0000"/>
                </a:solidFill>
                <a:effectLst/>
                <a:latin typeface="Comic Sans MS" pitchFamily="66" charset="0"/>
              </a:rPr>
              <a:t>Patrula  de Reciclare</a:t>
            </a:r>
            <a:br>
              <a:rPr lang="ro-RO" sz="3200" dirty="0">
                <a:solidFill>
                  <a:srgbClr val="FF0000"/>
                </a:solidFill>
                <a:effectLst/>
                <a:latin typeface="Comic Sans MS" pitchFamily="66" charset="0"/>
              </a:rPr>
            </a:br>
            <a:r>
              <a:rPr lang="ro-RO" sz="3200" dirty="0">
                <a:solidFill>
                  <a:srgbClr val="FF0000"/>
                </a:solidFill>
                <a:effectLst/>
                <a:latin typeface="Comic Sans MS" pitchFamily="66" charset="0"/>
              </a:rPr>
              <a:t>a Şcolii  Gimnaziale  nr. 1  Braşov</a:t>
            </a:r>
            <a:br>
              <a:rPr lang="ro-RO" sz="3200" dirty="0">
                <a:solidFill>
                  <a:srgbClr val="FF0000"/>
                </a:solidFill>
                <a:effectLst/>
                <a:latin typeface="Comic Sans MS" pitchFamily="66" charset="0"/>
              </a:rPr>
            </a:br>
            <a:r>
              <a:rPr lang="ro-RO" sz="3200" dirty="0">
                <a:solidFill>
                  <a:srgbClr val="FF0000"/>
                </a:solidFill>
                <a:effectLst/>
                <a:latin typeface="Comic Sans MS" pitchFamily="66" charset="0"/>
              </a:rPr>
              <a:t> - coordonator, prof. Maria  Sandu</a:t>
            </a:r>
            <a:br>
              <a:rPr lang="ro-RO" sz="3200" dirty="0">
                <a:solidFill>
                  <a:srgbClr val="FF0000"/>
                </a:solidFill>
                <a:effectLst/>
                <a:latin typeface="Comic Sans MS" pitchFamily="66" charset="0"/>
              </a:rPr>
            </a:br>
            <a:br>
              <a:rPr lang="ro-RO" sz="3200" dirty="0">
                <a:solidFill>
                  <a:srgbClr val="FF0000"/>
                </a:solidFill>
                <a:effectLst/>
                <a:latin typeface="Comic Sans MS" pitchFamily="66" charset="0"/>
              </a:rPr>
            </a:br>
            <a:r>
              <a:rPr lang="ro-RO" sz="2800" dirty="0">
                <a:solidFill>
                  <a:srgbClr val="7030A0"/>
                </a:solidFill>
                <a:effectLst/>
                <a:latin typeface="Comic Sans MS" pitchFamily="66" charset="0"/>
              </a:rPr>
              <a:t>prezintă</a:t>
            </a:r>
            <a:endParaRPr lang="ro-RO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33056"/>
            <a:ext cx="7854696" cy="1872208"/>
          </a:xfrm>
        </p:spPr>
        <p:txBody>
          <a:bodyPr/>
          <a:lstStyle/>
          <a:p>
            <a:pPr algn="ctr"/>
            <a:r>
              <a:rPr lang="ro-RO" sz="3600" b="1" dirty="0">
                <a:solidFill>
                  <a:srgbClr val="00B050"/>
                </a:solidFill>
                <a:latin typeface="Comic Sans MS" pitchFamily="66" charset="0"/>
              </a:rPr>
              <a:t> </a:t>
            </a:r>
            <a:r>
              <a:rPr lang="ro-RO" sz="3600" b="1" dirty="0">
                <a:solidFill>
                  <a:srgbClr val="00FF00"/>
                </a:solidFill>
                <a:latin typeface="Comic Sans MS" pitchFamily="66" charset="0"/>
              </a:rPr>
              <a:t>ORA  PĂMÂNTULUI</a:t>
            </a:r>
          </a:p>
          <a:p>
            <a:pPr algn="ctr"/>
            <a:r>
              <a:rPr lang="ro-RO" sz="3600" b="1" dirty="0">
                <a:solidFill>
                  <a:srgbClr val="00FF00"/>
                </a:solidFill>
                <a:latin typeface="Comic Sans MS" pitchFamily="66" charset="0"/>
              </a:rPr>
              <a:t>în viziunea unor ecologişti convinşi – 2019 -</a:t>
            </a:r>
            <a:endParaRPr lang="ro-RO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04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Mia\Desktop\Scoala 1 Bv_fot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9552" y="836712"/>
            <a:ext cx="7992888" cy="4824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18118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a\Desktop\Foto_Patrula_3 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4" b="15705"/>
          <a:stretch/>
        </p:blipFill>
        <p:spPr bwMode="auto">
          <a:xfrm>
            <a:off x="251520" y="548680"/>
            <a:ext cx="8609941" cy="50405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46804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548680"/>
            <a:ext cx="8784976" cy="5832648"/>
          </a:xfrm>
        </p:spPr>
        <p:txBody>
          <a:bodyPr>
            <a:normAutofit/>
          </a:bodyPr>
          <a:lstStyle/>
          <a:p>
            <a:pPr lvl="0" algn="just">
              <a:buClr>
                <a:srgbClr val="0BD0D9"/>
              </a:buClr>
            </a:pPr>
            <a:r>
              <a:rPr lang="ro-RO" sz="2400" b="1" dirty="0">
                <a:solidFill>
                  <a:srgbClr val="FF0000"/>
                </a:solidFill>
              </a:rPr>
              <a:t>Să ne prezentăm! </a:t>
            </a:r>
          </a:p>
          <a:p>
            <a:pPr lvl="0" algn="just">
              <a:buClr>
                <a:srgbClr val="0BD0D9"/>
              </a:buClr>
            </a:pPr>
            <a:r>
              <a:rPr lang="ro-RO" sz="2400" b="1" dirty="0">
                <a:solidFill>
                  <a:srgbClr val="FF0000"/>
                </a:solidFill>
              </a:rPr>
              <a:t>Noi suntem ecologiştii convinşi din clasa a III-a A:</a:t>
            </a:r>
          </a:p>
          <a:p>
            <a:pPr algn="just"/>
            <a:r>
              <a:rPr lang="ro-RO" sz="2400" dirty="0"/>
              <a:t>BARABAS TAMAS, BELEIU FRANCESCO, BURLACU  DRAGOŞ - ANDREI,  BUZAŞ   VLAD,  CIGĂRAN  DARIA  - ELENA, COMAN   TUDOR, CREŢU  RAREŞ - SEBASTIAN,   DEDE  IANIS  -   ALEXANDRU,    ENE     AMALIA   -   MARIA, </a:t>
            </a:r>
          </a:p>
          <a:p>
            <a:pPr algn="just"/>
            <a:r>
              <a:rPr lang="ro-RO" sz="2400" dirty="0"/>
              <a:t>GHINEA   IONUȚ,  GRECICA    BRÂNZEA   ALEXANDRA  -</a:t>
            </a:r>
          </a:p>
          <a:p>
            <a:pPr algn="just"/>
            <a:r>
              <a:rPr lang="ro-RO" sz="2400" dirty="0"/>
              <a:t>ELENA, IATAN MARIA - ŞTEFANIA, IFRIM ANDREEA-  LARISA, IONIŢĂ  GEORGIANA - DIANA, LUKACS  DIANA-  ANDREEA, MATYAS  DAVID, NASTOVICI  MARIA, OBOROCEANU  VLAD - GABRIEL, OLTEANU  TEODORA-  FLORENTINA, PREDA  EDUARD - ŞTEFAN, RAU  BOGDAN-  RAUL, STREZA  FLAVIA - ANA, TIU  FILIP - MARIAN, TOFAN  ANA - MARIA, TOMELE  TEODORA, TROFIN  TEODOR, VALERIU  EMILIA – MARIA</a:t>
            </a:r>
            <a:endParaRPr lang="ro-RO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87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908720"/>
            <a:ext cx="8074096" cy="547260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ro-RO" dirty="0"/>
              <a:t>	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ro-RO" dirty="0"/>
              <a:t>	Îi salutăm pe toţi cei care iubesc natura şi doresc ca </a:t>
            </a:r>
          </a:p>
          <a:p>
            <a:pPr>
              <a:lnSpc>
                <a:spcPct val="150000"/>
              </a:lnSpc>
            </a:pPr>
            <a:r>
              <a:rPr lang="ro-RO" dirty="0"/>
              <a:t>	Planeta Albastră  să  rămână  la  fel  de  frumoasă,  </a:t>
            </a:r>
          </a:p>
          <a:p>
            <a:pPr>
              <a:lnSpc>
                <a:spcPct val="150000"/>
              </a:lnSpc>
            </a:pPr>
            <a:r>
              <a:rPr lang="ro-RO" dirty="0"/>
              <a:t>             să  dăinuiască  şi pentru generaţiile următoare! </a:t>
            </a:r>
          </a:p>
          <a:p>
            <a:pPr marL="342900" indent="-342900" algn="ctr">
              <a:lnSpc>
                <a:spcPct val="150000"/>
              </a:lnSpc>
              <a:buFont typeface="Wingdings" pitchFamily="2" charset="2"/>
              <a:buChar char="v"/>
            </a:pPr>
            <a:endParaRPr lang="ro-RO" dirty="0"/>
          </a:p>
          <a:p>
            <a:endParaRPr lang="ro-RO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v"/>
            </a:pPr>
            <a:r>
              <a:rPr lang="ro-RO" dirty="0"/>
              <a:t>	Vă  invităm  să  susţineţi,  alături  de  noi,  colectarea 	selectivă  a  deşeurilor!</a:t>
            </a:r>
          </a:p>
          <a:p>
            <a:pPr algn="ctr">
              <a:lnSpc>
                <a:spcPct val="150000"/>
              </a:lnSpc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38934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a\AppData\Local\Temp\Rar$DI10.4536\IMG_189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" t="4232" b="24538"/>
          <a:stretch/>
        </p:blipFill>
        <p:spPr bwMode="auto">
          <a:xfrm>
            <a:off x="729184" y="1052736"/>
            <a:ext cx="3750860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Mia\AppData\Local\Temp\Rar$DI12.2580\IMG_189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9" t="5637" r="5526" b="5032"/>
          <a:stretch/>
        </p:blipFill>
        <p:spPr bwMode="auto">
          <a:xfrm>
            <a:off x="4644008" y="2492896"/>
            <a:ext cx="3886200" cy="287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42386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ia\AppData\Local\Temp\Rar$DI75.2353\IMG_189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1" t="6164" r="2885" b="4215"/>
          <a:stretch/>
        </p:blipFill>
        <p:spPr bwMode="auto">
          <a:xfrm>
            <a:off x="323528" y="980726"/>
            <a:ext cx="4041997" cy="2880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3" name="Picture 3" descr="C:\Users\Mia\Desktop\IMG_189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8" t="4551" r="4718" b="10784"/>
          <a:stretch/>
        </p:blipFill>
        <p:spPr bwMode="auto">
          <a:xfrm>
            <a:off x="4647017" y="2546598"/>
            <a:ext cx="4287386" cy="2898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094161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ia\Desktop\IMG_18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2" t="3544" r="9217" b="8493"/>
          <a:stretch/>
        </p:blipFill>
        <p:spPr bwMode="auto">
          <a:xfrm>
            <a:off x="683568" y="836712"/>
            <a:ext cx="2607816" cy="36832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7" name="Picture 3" descr="C:\Users\Mia\Desktop\IMG_189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3" t="8295" r="4323" b="20379"/>
          <a:stretch/>
        </p:blipFill>
        <p:spPr bwMode="auto">
          <a:xfrm>
            <a:off x="3774167" y="2678314"/>
            <a:ext cx="4915891" cy="2982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14162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ia\Desktop\IMG_18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" t="10491" r="7256" b="7967"/>
          <a:stretch/>
        </p:blipFill>
        <p:spPr bwMode="auto">
          <a:xfrm>
            <a:off x="251520" y="836712"/>
            <a:ext cx="4086365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1" name="Picture 3" descr="C:\Users\Mia\Desktop\IMG_189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5" t="11561" r="4253" b="6058"/>
          <a:stretch/>
        </p:blipFill>
        <p:spPr bwMode="auto">
          <a:xfrm>
            <a:off x="4499991" y="2780928"/>
            <a:ext cx="4335069" cy="2602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342264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ia\Desktop\IMG_19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20" t="7988" r="6836" b="14149"/>
          <a:stretch/>
        </p:blipFill>
        <p:spPr bwMode="auto">
          <a:xfrm>
            <a:off x="539553" y="836712"/>
            <a:ext cx="4779268" cy="2966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5" name="Picture 3" descr="C:\Users\Mia\Desktop\IMG_190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" t="7345" r="11475" b="20982"/>
          <a:stretch/>
        </p:blipFill>
        <p:spPr bwMode="auto">
          <a:xfrm>
            <a:off x="5702300" y="1649326"/>
            <a:ext cx="3067372" cy="3844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4951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Mia\Desktop\IMG_19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2" t="9733" r="7066" b="9403"/>
          <a:stretch/>
        </p:blipFill>
        <p:spPr bwMode="auto">
          <a:xfrm>
            <a:off x="207864" y="332656"/>
            <a:ext cx="3924300" cy="2755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19" name="Picture 3" descr="C:\Users\Mia\Desktop\IMG_190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7" t="5459" r="3157" b="8038"/>
          <a:stretch/>
        </p:blipFill>
        <p:spPr bwMode="auto">
          <a:xfrm>
            <a:off x="3779912" y="2420888"/>
            <a:ext cx="5200476" cy="37937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70267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Mia\Desktop\IMG_19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0" t="7284" r="2968" b="4756"/>
          <a:stretch/>
        </p:blipFill>
        <p:spPr bwMode="auto">
          <a:xfrm>
            <a:off x="251519" y="836712"/>
            <a:ext cx="5074699" cy="3528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3" name="Picture 3" descr="C:\Users\Mia\Desktop\IMG_19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50" t="6853" r="11304" b="7601"/>
          <a:stretch/>
        </p:blipFill>
        <p:spPr bwMode="auto">
          <a:xfrm>
            <a:off x="5868144" y="1700807"/>
            <a:ext cx="2895724" cy="40158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6039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Mia\Desktop\IMG_190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0" t="8125" r="5469" b="6458"/>
          <a:stretch/>
        </p:blipFill>
        <p:spPr bwMode="auto">
          <a:xfrm>
            <a:off x="251520" y="620688"/>
            <a:ext cx="4703866" cy="33023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268" name="Picture 4" descr="C:\Users\Mia\Desktop\IMG_19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45" t="7918" r="10556" b="8333"/>
          <a:stretch/>
        </p:blipFill>
        <p:spPr bwMode="auto">
          <a:xfrm>
            <a:off x="5148064" y="923722"/>
            <a:ext cx="3520362" cy="4913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54650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ia\Desktop\IMG_19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56" t="12708" r="6093" b="4583"/>
          <a:stretch/>
        </p:blipFill>
        <p:spPr bwMode="auto">
          <a:xfrm>
            <a:off x="466677" y="188640"/>
            <a:ext cx="4464496" cy="3120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291" name="Picture 3" descr="C:\Users\Mia\Desktop\IMG_19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71" t="9584" r="4686" b="10625"/>
          <a:stretch/>
        </p:blipFill>
        <p:spPr bwMode="auto">
          <a:xfrm>
            <a:off x="4644009" y="2780929"/>
            <a:ext cx="4212468" cy="3065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49728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ia\Desktop\IMG_19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23" t="9305" r="7977" b="10626"/>
          <a:stretch/>
        </p:blipFill>
        <p:spPr bwMode="auto">
          <a:xfrm>
            <a:off x="314196" y="698206"/>
            <a:ext cx="4560992" cy="3432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315" name="Picture 3" descr="C:\Users\Mia\Desktop\IMG_19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383" t="5231" r="6240" b="3725"/>
          <a:stretch/>
        </p:blipFill>
        <p:spPr bwMode="auto">
          <a:xfrm>
            <a:off x="5508104" y="1772816"/>
            <a:ext cx="2880319" cy="4143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50754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a\Desktop\IMG_19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62" t="8203" r="3649" b="6296"/>
          <a:stretch/>
        </p:blipFill>
        <p:spPr bwMode="auto">
          <a:xfrm>
            <a:off x="139319" y="233054"/>
            <a:ext cx="4288665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7" name="Picture 3" descr="C:\Users\Mia\Desktop\IMG_191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38" t="11975" r="5111" b="8219"/>
          <a:stretch/>
        </p:blipFill>
        <p:spPr bwMode="auto">
          <a:xfrm>
            <a:off x="4427984" y="2132856"/>
            <a:ext cx="4464496" cy="33609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052817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a\Desktop\IMG_191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71" t="4841" r="12345" b="10363"/>
          <a:stretch/>
        </p:blipFill>
        <p:spPr bwMode="auto">
          <a:xfrm>
            <a:off x="179512" y="332655"/>
            <a:ext cx="3168352" cy="43903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1" name="Picture 3" descr="C:\Users\Mia\Desktop\IMG_191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19" t="14892" r="12243" b="13545"/>
          <a:stretch/>
        </p:blipFill>
        <p:spPr bwMode="auto">
          <a:xfrm>
            <a:off x="3515381" y="1556792"/>
            <a:ext cx="5411113" cy="3898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314990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ia\Desktop\IMG_19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40" t="10653" r="12809" b="10242"/>
          <a:stretch/>
        </p:blipFill>
        <p:spPr bwMode="auto">
          <a:xfrm>
            <a:off x="539552" y="620688"/>
            <a:ext cx="4561578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9" name="Picture 3" descr="C:\Users\Mia\Desktop\IMG_192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20" t="2811" r="3433" b="11652"/>
          <a:stretch/>
        </p:blipFill>
        <p:spPr bwMode="auto">
          <a:xfrm>
            <a:off x="5270241" y="1340768"/>
            <a:ext cx="3384376" cy="4429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96632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ia\Desktop\IMG_19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09" t="14041" r="8401" b="10270"/>
          <a:stretch/>
        </p:blipFill>
        <p:spPr bwMode="auto">
          <a:xfrm>
            <a:off x="2034976" y="1412776"/>
            <a:ext cx="5187155" cy="35438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2224664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233</TotalTime>
  <Words>141</Words>
  <Application>Microsoft Office PowerPoint</Application>
  <PresentationFormat>On-screen Show (4:3)</PresentationFormat>
  <Paragraphs>15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Comic Sans MS</vt:lpstr>
      <vt:lpstr>Constantia</vt:lpstr>
      <vt:lpstr>Wingdings</vt:lpstr>
      <vt:lpstr>Wingdings 2</vt:lpstr>
      <vt:lpstr>Flow</vt:lpstr>
      <vt:lpstr>Patrula  de Reciclare a Şcolii  Gimnaziale  nr. 1  Braşov  - coordonator, prof. Maria  Sandu  prezintă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Patrula  de Reciclare a Şcolii  Gimnaziale  nr. 1  Braşov  - coordonator, prof. Maria  Sandu  prezintă</dc:title>
  <dc:creator>Mia</dc:creator>
  <cp:lastModifiedBy>Dana Bumbea</cp:lastModifiedBy>
  <cp:revision>26</cp:revision>
  <dcterms:created xsi:type="dcterms:W3CDTF">2019-03-24T15:28:51Z</dcterms:created>
  <dcterms:modified xsi:type="dcterms:W3CDTF">2019-03-27T18:12:20Z</dcterms:modified>
</cp:coreProperties>
</file>